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15"/>
  </p:notesMasterIdLst>
  <p:handoutMasterIdLst>
    <p:handoutMasterId r:id="rId16"/>
  </p:handoutMasterIdLst>
  <p:sldIdLst>
    <p:sldId id="275" r:id="rId2"/>
    <p:sldId id="25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9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83" r:id="rId3"/>
    <p:sldLayoutId id="2147483679" r:id="rId4"/>
    <p:sldLayoutId id="2147483680" r:id="rId5"/>
    <p:sldLayoutId id="2147483681" r:id="rId6"/>
    <p:sldLayoutId id="2147483682" r:id="rId7"/>
    <p:sldLayoutId id="214748367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E145-E691-8AD2-1F26-9C5879FD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276C2-B84A-B731-8A92-0ED1F58A6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174173"/>
            <a:ext cx="8673845" cy="47101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Giao diện định vị vật nuôi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B65F7-3D9F-8CDF-865B-D3F896D1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705840-F861-7F75-05D6-D39CB5864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18" y="1704109"/>
            <a:ext cx="6122692" cy="409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0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368A9-F0D3-A1BD-5188-14C8DE5CA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EB311-07C7-8419-9FBA-C37621FF83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077" y="1053127"/>
            <a:ext cx="8290179" cy="45173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Giao diện xóa vật nuôi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70E3F4-3E8C-9287-67C7-C6921E1A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E347D9-EA50-02DB-5B8A-A9DD8B0A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33" y="1674598"/>
            <a:ext cx="3147333" cy="1638442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3F95A0E-6CD0-5C31-923B-B5EE8DF5290E}"/>
              </a:ext>
            </a:extLst>
          </p:cNvPr>
          <p:cNvSpPr txBox="1">
            <a:spLocks/>
          </p:cNvSpPr>
          <p:nvPr/>
        </p:nvSpPr>
        <p:spPr>
          <a:xfrm>
            <a:off x="426909" y="3524361"/>
            <a:ext cx="8290179" cy="451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vi-VN" sz="1800"/>
              <a:t>Các chức năng khác như tìm kiếm, tải lại dữ liệu và tự động cập nhật vị trí trên bản đồ đều được thêm vào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031973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088C-4000-090F-0E3A-817156156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Nhiệm vụ tuần tiếp theo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9B51E-D8CC-F912-83B3-8E8A7DCB0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007918"/>
            <a:ext cx="8689706" cy="4876437"/>
          </a:xfrm>
        </p:spPr>
        <p:txBody>
          <a:bodyPr/>
          <a:lstStyle/>
          <a:p>
            <a:r>
              <a:rPr lang="vi-VN" dirty="0"/>
              <a:t>Hoàn thành mạch</a:t>
            </a:r>
          </a:p>
          <a:p>
            <a:r>
              <a:rPr lang="vi-VN" dirty="0"/>
              <a:t>Thực hiện </a:t>
            </a:r>
            <a:r>
              <a:rPr lang="vi-VN" dirty="0" err="1"/>
              <a:t>code</a:t>
            </a:r>
            <a:r>
              <a:rPr lang="vi-VN" dirty="0"/>
              <a:t> cho các thiết bị </a:t>
            </a:r>
            <a:r>
              <a:rPr lang="vi-VN" dirty="0" err="1"/>
              <a:t>node</a:t>
            </a:r>
            <a:r>
              <a:rPr lang="vi-VN" dirty="0"/>
              <a:t> và </a:t>
            </a:r>
            <a:r>
              <a:rPr lang="vi-VN" dirty="0" err="1"/>
              <a:t>gateway</a:t>
            </a:r>
            <a:endParaRPr lang="vi-VN" dirty="0"/>
          </a:p>
          <a:p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384AA-1BD2-7377-7A5C-C62A8D8A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0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BÁO CÁO ĐATN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567622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/>
              <a:t>Nguyễn Nhân Hạng – MSSV:20202369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A62993-E0FD-86E5-A5B9-613B870C2036}"/>
              </a:ext>
            </a:extLst>
          </p:cNvPr>
          <p:cNvSpPr txBox="1"/>
          <p:nvPr/>
        </p:nvSpPr>
        <p:spPr>
          <a:xfrm>
            <a:off x="219217" y="635915"/>
            <a:ext cx="868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vi-V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vi-VN" dirty="0"/>
              <a:t>Thiết kế phần mềm </a:t>
            </a:r>
            <a:r>
              <a:rPr lang="vi-VN" dirty="0" err="1"/>
              <a:t>app</a:t>
            </a:r>
            <a:r>
              <a:rPr lang="vi-VN" dirty="0"/>
              <a:t> cho thiết bị di động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35F552-739B-CFB5-33D5-29691D1C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7" y="1664809"/>
            <a:ext cx="8457192" cy="45257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485445-AF11-3B1D-69A9-05DA6E0C589B}"/>
              </a:ext>
            </a:extLst>
          </p:cNvPr>
          <p:cNvSpPr txBox="1"/>
          <p:nvPr/>
        </p:nvSpPr>
        <p:spPr>
          <a:xfrm>
            <a:off x="883226" y="1236079"/>
            <a:ext cx="6868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 dirty="0"/>
              <a:t>Màn hình đăng nhập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19625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F5A6-1F8C-20E0-8475-624B0F78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378" y="1032345"/>
            <a:ext cx="7893489" cy="6362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Màn hình hiển thị thông tin của vật nuôi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E8B61-94F6-F138-8192-784A2DA6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97" y="1423554"/>
            <a:ext cx="8698026" cy="46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06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F5A6-1F8C-20E0-8475-624B0F78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596" y="912584"/>
            <a:ext cx="7893489" cy="47933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Màn hình hiển thị chức năng định vị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EA2F-84C9-6BFD-FABF-EB7496DA8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" y="1239313"/>
            <a:ext cx="8595622" cy="4623852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2C33675-00E9-EF3D-B8F9-9F2442068DD6}"/>
              </a:ext>
            </a:extLst>
          </p:cNvPr>
          <p:cNvSpPr txBox="1">
            <a:spLocks/>
          </p:cNvSpPr>
          <p:nvPr/>
        </p:nvSpPr>
        <p:spPr>
          <a:xfrm>
            <a:off x="235077" y="5834505"/>
            <a:ext cx="8290179" cy="4517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Chức năng tự động cập nhật vị trí trên bản đồ đã được thêm vào</a:t>
            </a:r>
          </a:p>
        </p:txBody>
      </p:sp>
    </p:spTree>
    <p:extLst>
      <p:ext uri="{BB962C8B-B14F-4D97-AF65-F5344CB8AC3E}">
        <p14:creationId xmlns:p14="http://schemas.microsoft.com/office/powerpoint/2010/main" val="87259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F5A6-1F8C-20E0-8475-624B0F78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255" y="883227"/>
            <a:ext cx="7893489" cy="47933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vi-VN" dirty="0"/>
              <a:t>Thiết kế phần mềm cho máy tính </a:t>
            </a:r>
          </a:p>
          <a:p>
            <a:pPr marL="685800">
              <a:buFont typeface="Wingdings" panose="05000000000000000000" pitchFamily="2" charset="2"/>
              <a:buChar char="Ø"/>
            </a:pPr>
            <a:r>
              <a:rPr lang="vi-VN" sz="1800" dirty="0"/>
              <a:t>Giao diện ban đầu hiển thị thông tin của toàn bộ vật nuôi.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83629-252B-879F-FEA3-D2E47E94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30" y="1895477"/>
            <a:ext cx="7643522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F5A6-1F8C-20E0-8475-624B0F78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255" y="904009"/>
            <a:ext cx="7893489" cy="47933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Giao diện để đăng kí vật nuôi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1B00C-3D5B-7AF2-2C5D-5F2122627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" y="1980158"/>
            <a:ext cx="8673847" cy="26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0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44DD3-7501-D85E-DA2F-29E8C15BF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thực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2F5A6-1F8C-20E0-8475-624B0F7879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255" y="904009"/>
            <a:ext cx="7893489" cy="47933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Giao diện để cập nhật thông tin cho vật nuôi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8CA2A-3DBB-C56A-6848-6ECD4281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8F4A3D-A622-A263-A03E-48ECEEA78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41" y="1779772"/>
            <a:ext cx="5832316" cy="354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BDCAB-EB37-52C3-BC16-F38DDA69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Tiến độ thự hiện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78043-77E1-8656-C7B0-B41E653DE0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5077" y="1080655"/>
            <a:ext cx="8673846" cy="4803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sz="1800" dirty="0"/>
              <a:t>Giao diện hiển thị chi tiết thông tin của vật nuôi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EB93B-4C6E-A612-3DDB-C6598641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31B88B-25CE-1CD8-BF6D-BB70C424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3" y="1831802"/>
            <a:ext cx="8458200" cy="30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3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210</Words>
  <Application>Microsoft Office PowerPoint</Application>
  <PresentationFormat>On-screen Show (4:3)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Lato</vt:lpstr>
      <vt:lpstr>Wingdings</vt:lpstr>
      <vt:lpstr>Office Theme</vt:lpstr>
      <vt:lpstr>PowerPoint Presentation</vt:lpstr>
      <vt:lpstr>PowerPoint Presentation</vt:lpstr>
      <vt:lpstr>Tiến độ thực hiện</vt:lpstr>
      <vt:lpstr>Tiến độ thực hiện</vt:lpstr>
      <vt:lpstr>Tiến độ thực hiện</vt:lpstr>
      <vt:lpstr>Tiến độ thực hiện</vt:lpstr>
      <vt:lpstr>Tiến độ thực hiện</vt:lpstr>
      <vt:lpstr>Tiến độ thực hiện</vt:lpstr>
      <vt:lpstr>Tiến độ thự hiện</vt:lpstr>
      <vt:lpstr>Tiến độ thực hiện</vt:lpstr>
      <vt:lpstr>Tiến độ thực hiện</vt:lpstr>
      <vt:lpstr>Nhiệm vụ tuần tiếp theo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Nguyễn Nhân Hạng</cp:lastModifiedBy>
  <cp:revision>19</cp:revision>
  <dcterms:created xsi:type="dcterms:W3CDTF">2021-05-28T04:32:29Z</dcterms:created>
  <dcterms:modified xsi:type="dcterms:W3CDTF">2024-05-08T07:27:32Z</dcterms:modified>
</cp:coreProperties>
</file>